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Скачать GG.BET: приложение и обз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2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Функции 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лный набор ставок и казин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вки в лайв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Управление аккаунто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иложение GG.BET — основной канал стабильного доступа и полноценный клиент со всеми продуктами; устанавливая его, сразу настройте лимиты ответственной игр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Скачивание на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ткройте официальный сайт GG.BET (через рабочее зеркало или VPN, если домен заблокирован) и найдите раздел загрузки приложения для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качайте APK-файл. Браузер может предупредить о загрузке файла такого типа — это нормально для 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 настройках Android разрешите установку из неизвестных источников для вашего браузера (Настройки → Приложения → Особый доступ → Установка неизвестных приложений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ткройте скачанный файл и подтвердите установ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Запустите приложение, войдите в аккаунт или пройдите регистрац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сле установки разрешение для неизвестных источников можно отключить обратно для безопасност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Версия для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Откройте сайт GG.BET в Safari (через зеркало или VPN при блокировке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ажмите кнопку «Поделиться» (квадрат со стрелкой вверх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Выберите «На экран Домой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дтвердите — на рабочем столе появится иконка GG.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Запускайте площадку с иконки как обычное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а iPhone чаще ставят веб-приложение через «На экран Домой» в Safari; оно безопасно, но зависит от доступности домена, поэтому держите иконку на актуальном адрес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Приложение и мобильный сай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аритет функций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роизводитель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Что выбра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ункции у приложения и мобильного сайта одинаковы; приложение выигрывает в стабильности и скорости лайва, сайт — в отсутствии установки. Активному игроку — приложение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«Битый» APK — перекачайте файл с официального источника, прерванная загрузка часто даёт сбой устано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едостаточно памяти — освободите место на устройств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рая версия клиента — обновите приложение, особенно если оно перестало подключаться к сервер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а iOS иконка PWA не открывается — домен заблокирован, обновите ярлык на актуальное зеркал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Большинство сбоев решает короткий чек-лист: перекачать APK, обновить версию, освободить память, обновить ярлык PWA. Клиент берите только с официального источник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skachat-gg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2026-07-13T18:07:46Z</dcterms:created>
  <dcterms:modified xsi:type="dcterms:W3CDTF">2026-07-13T18:07:46Z</dcterms:modified>
  <dc:title>Скачать GG.BET 2026: приложение на Android и iOS</dc:title>
  <dc:description>Скачать GG.BET 2026 — как загрузить APK на Android и версию для iOS, функции, ставки в лайве и отличия приложения от сайта.</dc:description>
  <dc:subject>Скачать GG.BET: приложение и обзор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