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ОБЗОР GG.BET РОССИЯ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GG.BET верификация аккаунта: KYC по шагам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66E">
                    <a:alpha val="100000"/>
                  </a:srgbClr>
                </a:solidFill>
                <a:latin typeface="Calibri"/>
              </a:rPr>
              <a:t><![CDATA[Роман Кудрявцев, киберспорт-аналитик · 30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Зачем верификац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Требования закон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Безопасность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Защита от мошенничеств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Верификация — требование закона и защита игрока: подтверждённая личность мешает вывести деньги с взломанного счёта и поддерживает честность бонусов; проходить её разумно честно и 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Необходимые документ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Документ личност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одтверждение адрес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одтверждение платеж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тандартный пакет — документ личности, подтверждение адреса и иногда платёжного метода; все должны быть читаемыми и совпадать с анкетой, а карту фотографируют с закрытыми средними…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Процесс верификац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Войдите в личный кабинет и найдите раздел верификации (часто «Верификация», «Документы» или в настройках профиля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Выберите тип документа и сделайте чёткое фото или загрузите готовый ска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Загрузите документ личности, при запросе — подтверждение адреса и платёжного метод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роверьте читаемость загруженных файлов перед отправко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Отправьте на проверку и дождитесь уведомления о статус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Верификация проходит в несколько шагов через личный кабинет за часы-сутки; качество документов определяет скорость, а проходить KYC лучше заранее, а не в момент срочного вывода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Частые проблем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Отклонённые документ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Задерж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овторная загрузк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Главные причины отказов — плохое качество документов и несоответствие данных анкете; переснимайте при хорошем освещении, проверяйте совпадение данных и не откладывайте повторную з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Влияние на аккаун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Лимиты до верификаци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Вывод средств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Бонус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До верификации вывод ограничен, после — открыт; KYC обязателен для вывода выигрыша и бонусов, поэтому проходите его заранее, сразу после регистрации, чтобы вывод не задержался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ru.com/ggbet-verifikaciya-ky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66E">
                    <a:alpha val="100000"/>
                  </a:srgbClr>
                </a:solidFill>
                <a:latin typeface="Calibri"/>
              </a:rPr>
              <a:t><![CDATA[Независимый информационный проект о букмекере и казино GG.BET в России. Мы не оператор и не владелец бренда GG.BET. Ставки и азартные игры связаны с риском потери денег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Роман Кудрявцев, киберспорт-аналитик</dc:creator>
  <cp:lastModifiedBy>Unknown Creator</cp:lastModifiedBy>
  <dcterms:created xsi:type="dcterms:W3CDTF">2026-07-13T18:07:49Z</dcterms:created>
  <dcterms:modified xsi:type="dcterms:W3CDTF">2026-07-13T18:07:49Z</dcterms:modified>
  <dc:title>GG.BET верификация 2026: KYC и документы</dc:title>
  <dc:description>Верификация GG.BET 2026 — процесс KYC, принимаемые документы, сроки проверки и влияние на вывод средств и бонусы.</dc:description>
  <dc:subject>GG.BET верификация аккаунта: KYC по шагам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