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ОБЗОР GG.BET РОССИЯ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GG.BET на фоне конкурентов: сравнение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E566E">
                    <a:alpha val="100000"/>
                  </a:srgbClr>
                </a:solidFill>
                <a:latin typeface="Calibri"/>
              </a:rPr>
              <a:t><![CDATA[Роман Кудрявцев, киберспорт-аналитик · 07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Позиция на рынке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Киберспортивная специализация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Предложение казино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Узнаваемость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GG.BET — специализированный киберспортивный лидер с полноценным казино и узнаваемостью в нише; он силён в esports и средний в остальном, а узнаваемость не равна легальности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Коэффициенты и рынк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Конкурентность коэффициентов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Широта лини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Нишевые рынк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GG.BET выигрывает по коэффициентам и широте на киберспорте, особенно нишевом, и держит паритет на классическом спорте; используйте его силу в esports, а классику сверяйте с конкур…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Бонусы и акци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Щедрость предложений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Условия отыгрыша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Программа лояльност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Бонусы GG.BET типичны для офшора — крупные, но с высоким вейджером; сильная сторона это киберспортивные акции, а в сравнении с лицензированными РФ офшор даёт больше, но отыгрывать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Легальность и доверие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Статус и лицензия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Репутация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Безопасность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По легальности GG.BET однозначно уступает лицензированным конторам РФ: офшор без ЦУПИС не даёт правовых гарантий; технологически надёжен и репутационно устойчив, но защита регулят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Кому подходит GG.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Фанаты киберспорта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Игроки казино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Когда выбрать другое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GG.BET оптимален для фаната киберспорта и подходит игроку казино; любителю классического спорта нейтрален, а тем, кому важна правовая защита или кто новичок — лучше лицензированна…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gbet-ru.com/ggbet-sravneni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E566E">
                    <a:alpha val="100000"/>
                  </a:srgbClr>
                </a:solidFill>
                <a:latin typeface="Calibri"/>
              </a:rPr>
              <a:t><![CDATA[Независимый информационный проект о букмекере и казино GG.BET в России. Мы не оператор и не владелец бренда GG.BET. Ставки и азартные игры связаны с риском потери денег.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Роман Кудрявцев, киберспорт-аналитик</dc:creator>
  <cp:lastModifiedBy>Unknown Creator</cp:lastModifiedBy>
  <dcterms:created xsi:type="dcterms:W3CDTF">2026-07-13T18:07:48Z</dcterms:created>
  <dcterms:modified xsi:type="dcterms:W3CDTF">2026-07-13T18:07:48Z</dcterms:modified>
  <dc:title>GG.BET сравнение 2026: на фоне конкурентов</dc:title>
  <dc:description>GG.BET сравнение 2026 — как бренд выглядит на фоне других букмекеров и казино по киберспорту, коэффициентам, бонусам и легальности.</dc:description>
  <dc:subject>GG.BET на фоне конкурентов: сравнение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