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Россия: обзор, отзывы и ключевые факты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1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Что такое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ператор с корнями в киберспор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айт gg.bet и русская верс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вки и казино в одном аккаун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— киберспортивный по происхождению международный оператор без лицензии РФ; доступ только через зеркало или приложение, выбор осознанный, участие с 18 ле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Что предлагает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иберспорт — самое глубокое покрытие, включая Tier-2 и онлайн-квалифик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порт — широкая роспись по топ-лигам, конкурентные коэффициен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зино — большой каталог слотов и live с быстрым переключением между раздел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иберспорт — главное и самое сильное направление GG.BET; спорт и казино дополняют его до полноценной мультипродуктовой площадк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иветственный бонус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Регулярные акц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ограмма лояльност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У GG.BET есть приветственный пакет и сильные турнирные акции, но оценивать их нужно по вейджеру и срокам, а не по громким процентам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Доступ и легаль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Юридические: спор с оператором решается по правилам Кюрасао, а не по российскому закон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ехнические: домены меняются, есть риск нарваться на фишинговый клон вместо официального зерка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латёжные: прямые операции картой российского банка проходят нестабильно, на первый план выходят СБП и крип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в России нелегален и блокируется; доступ — через зеркало, приложение или VPN, а юридическая защита по закону РФ отсутствует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люсы и минусы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ильные стороны: киберспорт, 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лабые стороны: блокировки, поддержк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му подходит этот бренд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— сильный выбор для фаната киберспорта и слабый — для тех, кому нужны правовые гарантии и стабильный прямой доступ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2026-07-13T18:07:45Z</dcterms:created>
  <dcterms:modified xsi:type="dcterms:W3CDTF">2026-07-13T18:07:45Z</dcterms:modified>
  <dc:title>GG.BET Россия: обзор, бонус, скачать 2026</dc:title>
  <dc:description>Полный обзор GG.BET 2026 — киберспорт, ставки на спорт, казино, приветственный бонус, вход и регистрация, платежи, скачивание приложения.</dc:description>
  <dc:subject>GG.BET Россия: обзор, отзывы и ключевые факты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