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3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ОБЗОР GG.BET РОССИЯ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GG.BET мобильная версия: приложение или сайт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E566E">
                    <a:alpha val="100000"/>
                  </a:srgbClr>
                </a:solidFill>
                <a:latin typeface="Calibri"/>
              </a:rPr>
              <a:t><![CDATA[Роман Кудрявцев, киберспорт-аналитик · 06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Мобильный сайт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Доступ без установки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Доступные функции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Производительность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Мобильный сайт даёт мгновенный полнофункциональный доступ без установки, но сильнее зависит от блокировок и чуть слабее в производительности — оптимален для эпизодической игры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Приложение и мобильный сайт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Преимущества приложения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Преимущества браузера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Что выбрать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Функции идентичны, выбор по приоритетам: приложение для стабильности и скорости лайва, сайт для простоты без установки; оптимально держать оба — клиент основным, браузер запасным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Мобильные функции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Казино и ставки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Депозит и вывод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Кэшаут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Со смартфона доступны все продукты без компромиссов — ставки, казино, касса, верификация, кэшаут; мобильный формат даже удобнее для KYC благодаря камере телефона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Доступ со смартфона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Вход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Личный кабинет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Уведомления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Со смартфона доступен полный контроль над аккаунтом с биометрическим входом и push-уведомлениями; держите страховку доступа — приложение, зеркало и VPN — чтобы не остаться без вхо…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Частые проблемы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Медленная загрузка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Ошибки отображения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Поддержка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Мобильные проблемы делятся на доступ (лечится сменой адреса, приложением, VPN) и работу (лечится обновлением и очисткой кэша); это разделение быстро подсказывает направление решен…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https://gbet-ru.com/ggbet-mobilnaya-versiy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E566E">
                    <a:alpha val="100000"/>
                  </a:srgbClr>
                </a:solidFill>
                <a:latin typeface="Calibri"/>
              </a:rPr>
              <a:t><![CDATA[Независимый информационный проект о букмекере и казино GG.BET в России. Мы не оператор и не владелец бренда GG.BET. Ставки и азартные игры связаны с риском потери денег. 18+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Роман Кудрявцев, киберспорт-аналитик</dc:creator>
  <cp:lastModifiedBy>Unknown Creator</cp:lastModifiedBy>
  <dcterms:created xsi:type="dcterms:W3CDTF">2026-07-13T18:07:47Z</dcterms:created>
  <dcterms:modified xsi:type="dcterms:W3CDTF">2026-07-13T18:07:47Z</dcterms:modified>
  <dc:title>GG.BET мобильная версия 2026: приложение или сайт</dc:title>
  <dc:description>GG.BET мобильная версия 2026 — сравнение приложения и мобильного сайта, функции, производительность и выбор для игры со смартфона.</dc:description>
  <dc:subject>GG.BET мобильная версия: приложение или сайт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