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ОБЗОР GG.BET РОССИЯ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GG.BET киберспорт: ставки на CS2, Dota 2 и Lo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Роман Кудрявцев, киберспорт-аналитик · 1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G.BET как киберспортивный бренд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орни в киберспорт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крытие турниров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зиция на рынк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GG.BET вырос из киберспорта, а не добавил его позже, — отсюда глубокая линия, широкое покрытие турниров и сильные коэффициенты на esports; но это про качество продукта, а не про п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Доступные дисциплин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CS2 и Counter-Strik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Dota 2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League of Lege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Ядро линии — CS2, Dota 2 и LoL с глубокой росписью, плюс Valorant и нишевые дисциплины; на топ-играх условия лучше всего, поэтому новичку стоит начинать с Counter-Strike или Dota 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Киберспортивные рынк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Победитель карты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Форы по раундам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пециальные став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GG.BET даёт многослойную структуру рынков — победитель карты, форы по раундам, спецставки; осваивайте их постепенно, потому что высокие коэффициенты спецставок наказывают тех, кто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Коэффициенты на киберспор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Конкурентность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Нишевые рынк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Ставки в лайве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GG.BET конкурентен по коэффициентам на топ-событиях и особенно силён на нишевых рынках, где универсалы ставят высокую маржу; но лучшие условия снижают комиссию, а не отменяют дисп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Турниры и событ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Мейджоры CS2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The Internationa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Чемпионаты Lo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•  GG.BET широко закрывает календарь от региональных лиг до мейджоров, The International и Worlds; под крупные турниры даются лучшие коэффициенты и бонусы, но ставить стоит на то, в 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5101F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ru.com/ggbet-kiberspor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66E">
                    <a:alpha val="100000"/>
                  </a:srgbClr>
                </a:solidFill>
                <a:latin typeface="Calibri"/>
              </a:rPr>
              <a:t><![CDATA[Независимый информационный проект о букмекере и казино GG.BET в России. Мы не оператор и не владелец бренда GG.BET. Ставки и азартные игры связаны с риском потери денег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Роман Кудрявцев, киберспорт-аналитик</dc:creator>
  <cp:lastModifiedBy>Unknown Creator</cp:lastModifiedBy>
  <dcterms:created xsi:type="dcterms:W3CDTF">2026-07-13T18:07:48Z</dcterms:created>
  <dcterms:modified xsi:type="dcterms:W3CDTF">2026-07-13T18:07:48Z</dcterms:modified>
  <dc:title>GG.BET киберспорт 2026: ставки CS2, Dota 2, LoL</dc:title>
  <dc:description>GG.BET киберспорт 2026 — ставки на CS2, Dota 2, League of Legends и другие игры, рынки, коэффициенты и турниры для фанатов esports.</dc:description>
  <dc:subject>GG.BET киберспорт: ставки на CS2, Dota 2 и LoL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