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GG.BET киберспортивные турниры: ставки на событ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0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Календарь турнир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ейджоры CS2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The Internation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Worlds L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алендарь esports построен вокруг пиков — мейджоров CS2, The International и Worlds; под крупные турниры лучше условия и роспись, но ставить стоит на то, в чём разбираетесь, а не 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Турнирные рын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бедитель турнир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ыход из групп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олгосрочные ста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урниры дают аутрайт-рынки — чемпион, выход из группы, финал, лучший игрок; они замораживают банк и требуют терпения, поэтому делайте их умеренным размером и только с аналитически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Ставки на матч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Групповой этап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лей-офф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инал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дия турнира меняет всё: на группах ищите ценность через мотивацию, в плей-офф опирайтесь на класс, в финале учитывайте путь и усталость; следите за адаптацией команд по ходу со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Турнирный анализ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орма команд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ормат турнир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ета игр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урнирный анализ добавляет факторы формата, дистанции и меты к анализу матча; оценивайте форму уже на турнире, учитывайте путь по сетке и не переоценивайте звёздные имена в команд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Ставки в лайв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оэффициенты во время событ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эшаут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пециальные рын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Турнирный лайв богат возможностями из-за значимости матчей и обилия данных; кэшаут страхует от камбэков, но высокая эмоциональность требует особой дисциплины и поправки на задержк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ggbet-kibersport-turni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2026-07-13T18:07:49Z</dcterms:created>
  <dcterms:modified xsi:type="dcterms:W3CDTF">2026-07-13T18:07:49Z</dcterms:modified>
  <dc:title>GG.BET турниры киберспорт 2026: Мейджоры и The International</dc:title>
  <dc:description>Ставки на киберспортивные турниры в GG.BET 2026 — Мейджоры CS2, The International, Worlds LoL, рынки на события и долгосрочные ставки.</dc:description>
  <dc:subject>GG.BET киберспортивные турниры: ставки на события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