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presProps" Target="presProps.xml"/>
  <Relationship Id="rId11" Type="http://schemas.openxmlformats.org/officeDocument/2006/relationships/viewProps" Target="viewProps.xml"/>
  <Relationship Id="rId12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98234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6D28D9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428750"/>
            <a:ext cx="800100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300" spc="0" u="none" cap="none">
                <a:solidFill>
                  <a:srgbClr val="6D28D9">
                    <a:alpha val="100000"/>
                  </a:srgbClr>
                </a:solidFill>
                <a:latin typeface="Calibri"/>
              </a:rPr>
              <a:t><![CDATA[ОБЗОР GG.BET РОССИЯ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400" spc="0" u="none" cap="none">
                <a:solidFill>
                  <a:srgbClr val="15101F">
                    <a:alpha val="100000"/>
                  </a:srgbClr>
                </a:solidFill>
                <a:latin typeface="Calibri"/>
              </a:rPr>
              <a:t><![CDATA[Казино GG.BET: слоты, live-игры и предложения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5E566E">
                    <a:alpha val="100000"/>
                  </a:srgbClr>
                </a:solidFill>
                <a:latin typeface="Calibri"/>
              </a:rPr>
              <a:t><![CDATA[Роман Кудрявцев, киберспорт-аналитик · 22.05.202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6D28D9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6D28D9">
                    <a:alpha val="100000"/>
                  </a:srgbClr>
                </a:solidFill>
                <a:latin typeface="Calibri"/>
              </a:rPr>
              <a:t><![CDATA[Библиотека игр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5101F">
                    <a:alpha val="100000"/>
                  </a:srgbClr>
                </a:solidFill>
                <a:latin typeface="Calibri"/>
              </a:rPr>
              <a:t><![CDATA[•  Слоты — самый большой блок, от классики до Megaway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5101F">
                    <a:alpha val="100000"/>
                  </a:srgbClr>
                </a:solidFill>
                <a:latin typeface="Calibri"/>
              </a:rPr>
              <a:t><![CDATA[•  Настольные игры — ниже дисперсия, есть базовая стратегия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5101F">
                    <a:alpha val="100000"/>
                  </a:srgbClr>
                </a:solidFill>
                <a:latin typeface="Calibri"/>
              </a:rPr>
              <a:t><![CDATA[•  Джекпоты — лотерейный формат с растущим призом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5101F">
                    <a:alpha val="100000"/>
                  </a:srgbClr>
                </a:solidFill>
                <a:latin typeface="Calibri"/>
              </a:rPr>
              <a:t><![CDATA[•  Поиск и фильтры по провайдеру, типу и популярности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5101F">
                    <a:alpha val="100000"/>
                  </a:srgbClr>
                </a:solidFill>
                <a:latin typeface="Calibri"/>
              </a:rPr>
              <a:t><![CDATA[•  Каталог казино GG.BET — полноценный мультипровайдерный, и ориентироваться в нём проще от задачи: классика, видеослоты, настолки или джекпоты под разный стиль игры.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6D28D9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6D28D9">
                    <a:alpha val="100000"/>
                  </a:srgbClr>
                </a:solidFill>
                <a:latin typeface="Calibri"/>
              </a:rPr>
              <a:t><![CDATA[Провайдеры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5101F">
                    <a:alpha val="100000"/>
                  </a:srgbClr>
                </a:solidFill>
                <a:latin typeface="Calibri"/>
              </a:rPr>
              <a:t><![CDATA[•  Ведущие разработчики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5101F">
                    <a:alpha val="100000"/>
                  </a:srgbClr>
                </a:solidFill>
                <a:latin typeface="Calibri"/>
              </a:rPr>
              <a:t><![CDATA[•  Новинки в казино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5101F">
                    <a:alpha val="100000"/>
                  </a:srgbClr>
                </a:solidFill>
                <a:latin typeface="Calibri"/>
              </a:rPr>
              <a:t><![CDATA[•  Качество игр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5101F">
                    <a:alpha val="100000"/>
                  </a:srgbClr>
                </a:solidFill>
                <a:latin typeface="Calibri"/>
              </a:rPr>
              <a:t><![CDATA[•  Состав провайдеров важнее числа игр: признанные студии проходят аудит RNG, что гарантирует честность механики и соответствие заявленного RTP реальному.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6D28D9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6D28D9">
                    <a:alpha val="100000"/>
                  </a:srgbClr>
                </a:solidFill>
                <a:latin typeface="Calibri"/>
              </a:rPr>
              <a:t><![CDATA[Live-казино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5101F">
                    <a:alpha val="100000"/>
                  </a:srgbClr>
                </a:solidFill>
                <a:latin typeface="Calibri"/>
              </a:rPr>
              <a:t><![CDATA[•  Реальные дилеры и трансляция в реальном времени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5101F">
                    <a:alpha val="100000"/>
                  </a:srgbClr>
                </a:solidFill>
                <a:latin typeface="Calibri"/>
              </a:rPr>
              <a:t><![CDATA[•  Рулетка, блэкджек, баккара, покер и шоу-игры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5101F">
                    <a:alpha val="100000"/>
                  </a:srgbClr>
                </a:solidFill>
                <a:latin typeface="Calibri"/>
              </a:rPr>
              <a:t><![CDATA[•  Столы под разный банкролл — от новичка до хай-роллера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5101F">
                    <a:alpha val="100000"/>
                  </a:srgbClr>
                </a:solidFill>
                <a:latin typeface="Calibri"/>
              </a:rPr>
              <a:t><![CDATA[•  Требуется стабильный интернет для трансляции без задержек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5101F">
                    <a:alpha val="100000"/>
                  </a:srgbClr>
                </a:solidFill>
                <a:latin typeface="Calibri"/>
              </a:rPr>
              <a:t><![CDATA[•  Live-казино даёт ощущение настоящего стола с живым дилером; рулетка и блэкджек с базовой стратегией — разумный выбор для контролируемой дисперсии.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6D28D9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6D28D9">
                    <a:alpha val="100000"/>
                  </a:srgbClr>
                </a:solidFill>
                <a:latin typeface="Calibri"/>
              </a:rPr>
              <a:t><![CDATA[Игры краш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5101F">
                    <a:alpha val="100000"/>
                  </a:srgbClr>
                </a:solidFill>
                <a:latin typeface="Calibri"/>
              </a:rPr>
              <a:t><![CDATA[•  Aviator и аналоги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5101F">
                    <a:alpha val="100000"/>
                  </a:srgbClr>
                </a:solidFill>
                <a:latin typeface="Calibri"/>
              </a:rPr>
              <a:t><![CDATA[•  Механика игры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5101F">
                    <a:alpha val="100000"/>
                  </a:srgbClr>
                </a:solidFill>
                <a:latin typeface="Calibri"/>
              </a:rPr>
              <a:t><![CDATA[•  Риск и волатильность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5101F">
                    <a:alpha val="100000"/>
                  </a:srgbClr>
                </a:solidFill>
                <a:latin typeface="Calibri"/>
              </a:rPr>
              <a:t><![CDATA[•  Краш-игры во главе с Aviator — быстрый и очень волатильный формат с кэшаутом; играть в них стоит только с фиксированной ставкой и заданным автокэшаутом.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6D28D9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6D28D9">
                    <a:alpha val="100000"/>
                  </a:srgbClr>
                </a:solidFill>
                <a:latin typeface="Calibri"/>
              </a:rPr>
              <a:t><![CDATA[Бонусы казино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5101F">
                    <a:alpha val="100000"/>
                  </a:srgbClr>
                </a:solidFill>
                <a:latin typeface="Calibri"/>
              </a:rPr>
              <a:t><![CDATA[•  Приветственные предложения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5101F">
                    <a:alpha val="100000"/>
                  </a:srgbClr>
                </a:solidFill>
                <a:latin typeface="Calibri"/>
              </a:rPr>
              <a:t><![CDATA[•  Фриспины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5101F">
                    <a:alpha val="100000"/>
                  </a:srgbClr>
                </a:solidFill>
                <a:latin typeface="Calibri"/>
              </a:rPr>
              <a:t><![CDATA[•  Турниры по слотам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5101F">
                    <a:alpha val="100000"/>
                  </a:srgbClr>
                </a:solidFill>
                <a:latin typeface="Calibri"/>
              </a:rPr>
              <a:t><![CDATA[•  Казино-бонусы выгодны прежде всего любителю слотов; всегда сверяйте вейджер, таблицу вкладов игр и лимит вывода, а не только процент.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6D28D9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524000"/>
            <a:ext cx="8001000" cy="2857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15101F">
                    <a:alpha val="100000"/>
                  </a:srgbClr>
                </a:solidFill>
                <a:latin typeface="Calibri"/>
              </a:rPr>
              <a:t><![CDATA[Полная версия статьи: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6D28D9">
                    <a:alpha val="100000"/>
                  </a:srgbClr>
                </a:solidFill>
                <a:latin typeface="Calibri"/>
              </a:rPr>
              <a:t><![CDATA[https://gbet-ru.com/ggbet-kazino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5E566E">
                    <a:alpha val="100000"/>
                  </a:srgbClr>
                </a:solidFill>
                <a:latin typeface="Calibri"/>
              </a:rPr>
              <a:t><![CDATA[Независимый информационный проект о букмекере и казино GG.BET в России. Мы не оператор и не владелец бренда GG.BET. Ставки и азартные игры связаны с риском потери денег. 18+.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3">
  <a:themeElements>
    <a:clrScheme name="Theme1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Роман Кудрявцев, киберспорт-аналитик</dc:creator>
  <cp:lastModifiedBy>Unknown Creator</cp:lastModifiedBy>
  <dcterms:created xsi:type="dcterms:W3CDTF">2026-07-13T18:07:47Z</dcterms:created>
  <dcterms:modified xsi:type="dcterms:W3CDTF">2026-07-13T18:07:47Z</dcterms:modified>
  <dc:title>Казино GG.BET 2026: слоты, live-игры, предложения</dc:title>
  <dc:description>Казино GG.BET 2026 — библиотека слотов, live-игры с дилерами, джекпоты, провайдеры игр и бонусы казино для российских игроков.</dc:description>
  <dc:subject>Казино GG.BET: слоты, live-игры и предложения</dc:subject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